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70" r:id="rId5"/>
    <p:sldId id="271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733"/>
    <p:restoredTop sz="94661"/>
  </p:normalViewPr>
  <p:slideViewPr>
    <p:cSldViewPr snapToGrid="0" snapToObjects="1">
      <p:cViewPr varScale="1">
        <p:scale>
          <a:sx n="83" d="100"/>
          <a:sy n="83" d="100"/>
        </p:scale>
        <p:origin x="232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Week 11: Deployment Pipelines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437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990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9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Deployment pipeline</a:t>
            </a:r>
          </a:p>
          <a:p>
            <a:pPr lvl="1"/>
            <a:r>
              <a:rPr lang="en-US" dirty="0"/>
              <a:t>Automated way to build, test, and release software</a:t>
            </a:r>
          </a:p>
          <a:p>
            <a:pPr lvl="1"/>
            <a:r>
              <a:rPr lang="en-US" dirty="0"/>
              <a:t>Partitioned into multiple stages</a:t>
            </a:r>
          </a:p>
          <a:p>
            <a:endParaRPr lang="en-US" dirty="0"/>
          </a:p>
          <a:p>
            <a:r>
              <a:rPr lang="en-US" dirty="0"/>
              <a:t>Pipeline benefits:</a:t>
            </a:r>
          </a:p>
          <a:p>
            <a:pPr lvl="1"/>
            <a:r>
              <a:rPr lang="en-US" dirty="0"/>
              <a:t>Software releases become automatic.</a:t>
            </a:r>
          </a:p>
          <a:p>
            <a:pPr lvl="1"/>
            <a:r>
              <a:rPr lang="en-US" dirty="0"/>
              <a:t>Every software change is tested the same way.</a:t>
            </a:r>
          </a:p>
          <a:p>
            <a:pPr lvl="1"/>
            <a:r>
              <a:rPr lang="en-US" dirty="0"/>
              <a:t>Improved software change traceability. </a:t>
            </a:r>
          </a:p>
        </p:txBody>
      </p:sp>
    </p:spTree>
    <p:extLst>
      <p:ext uri="{BB962C8B-B14F-4D97-AF65-F5344CB8AC3E}">
        <p14:creationId xmlns:p14="http://schemas.microsoft.com/office/powerpoint/2010/main" val="4123388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Local development stage</a:t>
            </a:r>
          </a:p>
          <a:p>
            <a:pPr lvl="1"/>
            <a:r>
              <a:rPr lang="en-US" dirty="0"/>
              <a:t>Developers code and test software on their local workstation.</a:t>
            </a:r>
          </a:p>
          <a:p>
            <a:pPr lvl="1"/>
            <a:r>
              <a:rPr lang="en-US" dirty="0" err="1"/>
              <a:t>Linting</a:t>
            </a:r>
            <a:r>
              <a:rPr lang="en-US" dirty="0"/>
              <a:t>: static code analysis</a:t>
            </a:r>
          </a:p>
          <a:p>
            <a:pPr lvl="1"/>
            <a:r>
              <a:rPr lang="en-US" dirty="0"/>
              <a:t>Unit testing: functional-level tests</a:t>
            </a:r>
          </a:p>
          <a:p>
            <a:endParaRPr lang="en-US" dirty="0"/>
          </a:p>
          <a:p>
            <a:r>
              <a:rPr lang="en-US" dirty="0"/>
              <a:t>Build stage</a:t>
            </a:r>
          </a:p>
          <a:p>
            <a:pPr lvl="1"/>
            <a:r>
              <a:rPr lang="en-US" dirty="0"/>
              <a:t>Triggered when developer commits code into </a:t>
            </a:r>
            <a:r>
              <a:rPr lang="en-US" dirty="0" err="1"/>
              <a:t>git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Linting</a:t>
            </a:r>
            <a:r>
              <a:rPr lang="en-US" dirty="0"/>
              <a:t>, Unit testing, Building</a:t>
            </a:r>
          </a:p>
          <a:p>
            <a:pPr lvl="1"/>
            <a:r>
              <a:rPr lang="en-US" dirty="0"/>
              <a:t>Code packaged and stored in artifact repository</a:t>
            </a:r>
          </a:p>
        </p:txBody>
      </p:sp>
    </p:spTree>
    <p:extLst>
      <p:ext uri="{BB962C8B-B14F-4D97-AF65-F5344CB8AC3E}">
        <p14:creationId xmlns:p14="http://schemas.microsoft.com/office/powerpoint/2010/main" val="255645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Testing stage</a:t>
            </a:r>
          </a:p>
          <a:p>
            <a:pPr lvl="1"/>
            <a:r>
              <a:rPr lang="en-US" dirty="0"/>
              <a:t>Automated tests, Non-functional tests, Performance testing, Manual tests</a:t>
            </a:r>
          </a:p>
          <a:p>
            <a:endParaRPr lang="en-US" dirty="0"/>
          </a:p>
          <a:p>
            <a:r>
              <a:rPr lang="en-US" dirty="0"/>
              <a:t>Production release/ deployment</a:t>
            </a:r>
          </a:p>
          <a:p>
            <a:pPr lvl="1"/>
            <a:r>
              <a:rPr lang="en-US" dirty="0"/>
              <a:t>Code artifact is deployed to production systems.</a:t>
            </a:r>
          </a:p>
          <a:p>
            <a:pPr lvl="1"/>
            <a:r>
              <a:rPr lang="en-US" dirty="0"/>
              <a:t>Automated smoke tests.</a:t>
            </a:r>
          </a:p>
          <a:p>
            <a:endParaRPr lang="en-US" dirty="0"/>
          </a:p>
          <a:p>
            <a:r>
              <a:rPr lang="en-US" dirty="0"/>
              <a:t>Jenkins: open source Continuous Integration/ Continuous Delivery system</a:t>
            </a:r>
          </a:p>
        </p:txBody>
      </p:sp>
    </p:spTree>
    <p:extLst>
      <p:ext uri="{BB962C8B-B14F-4D97-AF65-F5344CB8AC3E}">
        <p14:creationId xmlns:p14="http://schemas.microsoft.com/office/powerpoint/2010/main" val="2959586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TODO</a:t>
            </a:r>
          </a:p>
          <a:p>
            <a:endParaRPr lang="en-US" dirty="0"/>
          </a:p>
          <a:p>
            <a:r>
              <a:rPr lang="en-US" dirty="0"/>
              <a:t>Show me </a:t>
            </a:r>
            <a:r>
              <a:rPr lang="en-US"/>
              <a:t>your work </a:t>
            </a:r>
            <a:r>
              <a:rPr lang="en-US" dirty="0"/>
              <a:t>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</TotalTime>
  <Words>172</Words>
  <Application>Microsoft Macintosh PowerPoint</Application>
  <PresentationFormat>Widescreen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DevOps &amp; Cloud Infrastructure SEIS 665 Week 11: Deployment Pipelines Review</vt:lpstr>
      <vt:lpstr>Agenda</vt:lpstr>
      <vt:lpstr>Lecture Review</vt:lpstr>
      <vt:lpstr>Lecture Review</vt:lpstr>
      <vt:lpstr>Lecture Review</vt:lpstr>
      <vt:lpstr>Classroom Project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Jason Baker</cp:lastModifiedBy>
  <cp:revision>22</cp:revision>
  <dcterms:created xsi:type="dcterms:W3CDTF">2018-03-18T18:36:44Z</dcterms:created>
  <dcterms:modified xsi:type="dcterms:W3CDTF">2018-03-30T01:32:03Z</dcterms:modified>
</cp:coreProperties>
</file>

<file path=docProps/thumbnail.jpeg>
</file>